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9" r:id="rId3"/>
    <p:sldId id="270" r:id="rId4"/>
    <p:sldId id="271" r:id="rId5"/>
    <p:sldId id="272" r:id="rId6"/>
    <p:sldId id="257" r:id="rId7"/>
    <p:sldId id="268" r:id="rId8"/>
    <p:sldId id="273" r:id="rId9"/>
    <p:sldId id="274" r:id="rId10"/>
    <p:sldId id="275" r:id="rId11"/>
    <p:sldId id="276" r:id="rId12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3224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8DBB8296-9F74-4C7C-9FA7-A5BA15823797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F7F4D99E-1FB2-4152-A9D5-4AB3DA046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4D99E-1FB2-4152-A9D5-4AB3DA04680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4D99E-1FB2-4152-A9D5-4AB3DA04680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4D99E-1FB2-4152-A9D5-4AB3DA04680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4D99E-1FB2-4152-A9D5-4AB3DA04680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4D99E-1FB2-4152-A9D5-4AB3DA04680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 hasCustomPrompt="1"/>
          </p:nvPr>
        </p:nvSpPr>
        <p:spPr>
          <a:xfrm>
            <a:off x="228600" y="381000"/>
            <a:ext cx="777240" cy="5791200"/>
          </a:xfrm>
        </p:spPr>
        <p:txBody>
          <a:bodyPr anchor="b">
            <a:normAutofit/>
          </a:bodyPr>
          <a:lstStyle>
            <a:lvl1pPr algn="l">
              <a:defRPr sz="5000">
                <a:latin typeface="Georgia" pitchFamily="18" charset="0"/>
              </a:defRPr>
            </a:lvl1pPr>
            <a:extLst/>
          </a:lstStyle>
          <a:p>
            <a:r>
              <a:rPr kumimoji="0" lang="en-US" dirty="0" smtClean="0"/>
              <a:t>R</a:t>
            </a:r>
            <a:br>
              <a:rPr kumimoji="0" lang="en-US" dirty="0" smtClean="0"/>
            </a:br>
            <a:r>
              <a:rPr kumimoji="0" lang="en-US" dirty="0" smtClean="0"/>
              <a:t/>
            </a:r>
            <a:br>
              <a:rPr kumimoji="0" lang="en-US" dirty="0" smtClean="0"/>
            </a:br>
            <a:r>
              <a:rPr kumimoji="0" lang="en-US" dirty="0" smtClean="0"/>
              <a:t>S</a:t>
            </a:r>
            <a:br>
              <a:rPr kumimoji="0" lang="en-US" dirty="0" smtClean="0"/>
            </a:br>
            <a:r>
              <a:rPr kumimoji="0" lang="en-US" dirty="0" smtClean="0"/>
              <a:t/>
            </a:r>
            <a:br>
              <a:rPr kumimoji="0" lang="en-US" dirty="0" smtClean="0"/>
            </a:br>
            <a:r>
              <a:rPr kumimoji="0" lang="en-US" dirty="0" smtClean="0"/>
              <a:t>M</a:t>
            </a:r>
            <a:br>
              <a:rPr kumimoji="0" lang="en-US" dirty="0" smtClean="0"/>
            </a:br>
            <a:r>
              <a:rPr kumimoji="0" lang="en-US" dirty="0" smtClean="0"/>
              <a:t/>
            </a:r>
            <a:br>
              <a:rPr kumimoji="0" lang="en-US" dirty="0" smtClean="0"/>
            </a:br>
            <a:r>
              <a:rPr kumimoji="0" lang="en-US" dirty="0" smtClean="0"/>
              <a:t>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00" y="2438400"/>
            <a:ext cx="5943600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latin typeface="Georgia" pitchFamily="18" charset="0"/>
              </a:rPr>
              <a:t>-: </a:t>
            </a:r>
            <a:r>
              <a:rPr lang="en-US" sz="2400" b="1" i="1" u="sng" dirty="0" smtClean="0">
                <a:ln w="3175">
                  <a:solidFill>
                    <a:schemeClr val="tx1"/>
                  </a:solidFill>
                </a:ln>
                <a:latin typeface="Georgia" pitchFamily="18" charset="0"/>
              </a:rPr>
              <a:t>Class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latin typeface="Georgia" pitchFamily="18" charset="0"/>
              </a:rPr>
              <a:t> :-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latin typeface="Georgia" pitchFamily="18" charset="0"/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B. Com. III</a:t>
            </a:r>
            <a:endParaRPr lang="en-US" sz="2400" b="1" dirty="0" smtClean="0">
              <a:ln w="3175">
                <a:solidFill>
                  <a:schemeClr val="tx1"/>
                </a:solidFill>
              </a:ln>
              <a:solidFill>
                <a:srgbClr val="0070C0"/>
              </a:solidFill>
              <a:latin typeface="Georgia" pitchFamily="18" charset="0"/>
            </a:endParaRPr>
          </a:p>
          <a:p>
            <a:pPr algn="ctr">
              <a:lnSpc>
                <a:spcPct val="130000"/>
              </a:lnSpc>
            </a:pPr>
            <a:endParaRPr lang="en-US" sz="2400" b="1" i="1" dirty="0" smtClean="0">
              <a:ln w="3175">
                <a:solidFill>
                  <a:schemeClr val="tx1"/>
                </a:solidFill>
              </a:ln>
              <a:latin typeface="Georgia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latin typeface="Georgia" pitchFamily="18" charset="0"/>
              </a:rPr>
              <a:t>-: </a:t>
            </a:r>
            <a:r>
              <a:rPr lang="en-US" sz="2400" b="1" i="1" u="sng" dirty="0" smtClean="0">
                <a:ln w="3175">
                  <a:solidFill>
                    <a:schemeClr val="tx1"/>
                  </a:solidFill>
                </a:ln>
                <a:latin typeface="Georgia" pitchFamily="18" charset="0"/>
              </a:rPr>
              <a:t>Name of the Subject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latin typeface="Georgia" pitchFamily="18" charset="0"/>
              </a:rPr>
              <a:t> :-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latin typeface="Georgia" pitchFamily="18" charset="0"/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Entrepreneurship Development - II</a:t>
            </a:r>
          </a:p>
          <a:p>
            <a:pPr algn="ctr">
              <a:lnSpc>
                <a:spcPct val="130000"/>
              </a:lnSpc>
            </a:pPr>
            <a:endParaRPr lang="en-US" sz="2400" b="1" i="1" dirty="0" smtClean="0">
              <a:ln w="3175">
                <a:solidFill>
                  <a:schemeClr val="tx1"/>
                </a:solidFill>
              </a:ln>
              <a:latin typeface="Georgia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latin typeface="Georgia" pitchFamily="18" charset="0"/>
              </a:rPr>
              <a:t>-: </a:t>
            </a:r>
            <a:r>
              <a:rPr lang="en-US" sz="2400" b="1" i="1" u="sng" dirty="0" smtClean="0">
                <a:ln w="3175">
                  <a:solidFill>
                    <a:schemeClr val="tx1"/>
                  </a:solidFill>
                </a:ln>
                <a:latin typeface="Georgia" pitchFamily="18" charset="0"/>
              </a:rPr>
              <a:t>Name of the Teacher</a:t>
            </a:r>
            <a:r>
              <a:rPr lang="en-US" sz="2400" b="1" i="1" dirty="0" smtClean="0">
                <a:ln w="3175">
                  <a:solidFill>
                    <a:schemeClr val="tx1"/>
                  </a:solidFill>
                </a:ln>
                <a:latin typeface="Georgia" pitchFamily="18" charset="0"/>
              </a:rPr>
              <a:t> :-</a:t>
            </a: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latin typeface="Georgia" pitchFamily="18" charset="0"/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Prof. J. M. </a:t>
            </a:r>
            <a:r>
              <a:rPr lang="en-US" sz="2400" b="1" dirty="0" err="1" smtClean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Shaikh</a:t>
            </a:r>
            <a:endParaRPr lang="en-US" sz="2400" b="1" dirty="0">
              <a:ln w="3175"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1" y="381000"/>
            <a:ext cx="7848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Rajarshi</a:t>
            </a:r>
            <a:r>
              <a:rPr lang="en-US" sz="36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3600" b="1" dirty="0" err="1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Shahu</a:t>
            </a:r>
            <a:r>
              <a:rPr lang="en-US" sz="36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3600" b="1" dirty="0" err="1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Mahavidyalaya</a:t>
            </a:r>
            <a:r>
              <a:rPr lang="en-US" sz="36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 </a:t>
            </a:r>
          </a:p>
          <a:p>
            <a:pPr algn="ctr"/>
            <a:r>
              <a:rPr lang="en-US" sz="3600" b="1" i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(Autonomous) </a:t>
            </a:r>
          </a:p>
          <a:p>
            <a:pPr algn="ctr"/>
            <a:r>
              <a:rPr lang="en-US" sz="3600" b="1" dirty="0" err="1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Latur</a:t>
            </a:r>
            <a:r>
              <a:rPr lang="en-US" sz="3600" b="1" dirty="0" smtClean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.</a:t>
            </a:r>
            <a:endParaRPr lang="en-US" sz="3600" b="1" dirty="0">
              <a:ln w="3175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1997839"/>
            <a:ext cx="6629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00B0F0"/>
                </a:solidFill>
                <a:latin typeface="Bookman Old Style" pitchFamily="18" charset="0"/>
              </a:rPr>
              <a:t>Steps in setting up of a small business enterprise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Bookman Old Style" pitchFamily="18" charset="0"/>
              </a:rPr>
              <a:t> 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Information collection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Information organization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Acquiring required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Financial requirement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Market assessment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Provision for crisis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ransition advTm="5000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9200" y="2590800"/>
            <a:ext cx="7162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T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h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a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n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k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Y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o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u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…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5000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90601" y="1148477"/>
            <a:ext cx="7848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Bookman Old Style" pitchFamily="18" charset="0"/>
              </a:rPr>
              <a:t>Unit I : Opportunity, Identification and Selection </a:t>
            </a:r>
          </a:p>
          <a:p>
            <a:pPr lvl="1">
              <a:lnSpc>
                <a:spcPct val="150000"/>
              </a:lnSpc>
            </a:pPr>
            <a:endParaRPr lang="en-US" dirty="0" smtClean="0">
              <a:latin typeface="Bookman Old Style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Meaning of O, I and 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Identification of business opportunities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Business opportunities in various leading sectors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Steps in setting up of MSMEs</a:t>
            </a: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90601" y="381000"/>
            <a:ext cx="7848600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just"/>
            <a:r>
              <a:rPr lang="en-US" b="1" dirty="0" smtClean="0">
                <a:solidFill>
                  <a:srgbClr val="00B0F0"/>
                </a:solidFill>
                <a:latin typeface="Bookman Old Style" pitchFamily="18" charset="0"/>
              </a:rPr>
              <a:t>Meaning of O, I and S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 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A business opportunity is the environmental dynamics and changes on opportunity where the businessman focuses properly and directs the remaining aspects.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 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According to Thomas J Watson – Opportunity never knocks on the door. You have to knock on opportunities door and they are all around.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Opportunity always exist in the environment. It is analyses for sensing the opportunity available in it, for the entrepreneurs.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The main focus of this chapter is to identify and select the business opportunity to be pursued as an enterprise by the intending entrepreneurs.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 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Opportunity is one of the most important part that the entrepreneurs is going to identify by focusing the strength and select a right track for his business organization.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 </a:t>
            </a: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90601" y="381000"/>
            <a:ext cx="7848600" cy="48013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en-US" dirty="0" smtClean="0">
              <a:latin typeface="Bookman Old Style" pitchFamily="18" charset="0"/>
            </a:endParaRPr>
          </a:p>
          <a:p>
            <a:pPr algn="just"/>
            <a:r>
              <a:rPr lang="en-US" dirty="0" smtClean="0">
                <a:latin typeface="Bookman Old Style" pitchFamily="18" charset="0"/>
              </a:rPr>
              <a:t>There are some internal and external factors which are responsible to become a successful entrepreneurs. It is just not a business but good communication and combination of entrepreneurs and enterprises.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Something offered by circumstances. In the same opportunity identification and selection are corner stones of business enterprise better the former, better is the later identification and selection of a suitable business opportunity serves as well begun is half done. While trying to identify the most important part in a business selection is to the conditions and situations as it is a part of identifying.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 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Selection is also on the procedure were the business is good entrepreneur identify and select the enterprise he sees the opportunity and the organizational goals.</a:t>
            </a: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2590800"/>
            <a:ext cx="7162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T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h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a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n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k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Y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o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u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…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0" y="588288"/>
            <a:ext cx="64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B0F0"/>
                </a:solidFill>
                <a:latin typeface="Bookman Old Style" pitchFamily="18" charset="0"/>
              </a:rPr>
              <a:t>Identification of business opportunities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Bookman Old Style" pitchFamily="18" charset="0"/>
              </a:rPr>
              <a:t> 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Idea generation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Consumer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Exiting products and services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Distribution channel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Government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Research and development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Methods of generating ideas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Focus groups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Brain storming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Problem inventory analysis  </a:t>
            </a:r>
          </a:p>
        </p:txBody>
      </p:sp>
    </p:spTree>
  </p:cSld>
  <p:clrMapOvr>
    <a:masterClrMapping/>
  </p:clrMapOvr>
  <p:transition advTm="5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9200" y="2590800"/>
            <a:ext cx="7162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T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h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a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n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k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Y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o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u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…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5000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152400"/>
            <a:ext cx="5867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00B0F0"/>
                </a:solidFill>
                <a:latin typeface="Bookman Old Style" pitchFamily="18" charset="0"/>
              </a:rPr>
              <a:t>Business opportunities in various sectors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Bookman Old Style" pitchFamily="18" charset="0"/>
              </a:rPr>
              <a:t> 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Tourism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Automobile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Textiles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Social ventures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Software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Engineering goods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Franchising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Corporate demands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Packaging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Healthcare sectors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Recycling business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	Floriculture</a:t>
            </a:r>
            <a:endParaRPr lang="en-US" dirty="0"/>
          </a:p>
        </p:txBody>
      </p:sp>
    </p:spTree>
  </p:cSld>
  <p:clrMapOvr>
    <a:masterClrMapping/>
  </p:clrMapOvr>
  <p:transition advTm="5000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9200" y="2590800"/>
            <a:ext cx="7162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T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h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a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n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k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Y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o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u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…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5000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191</TotalTime>
  <Words>122</Words>
  <Application>Microsoft Office PowerPoint</Application>
  <PresentationFormat>On-screen Show (4:3)</PresentationFormat>
  <Paragraphs>75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Rajarshi Shahu Mahavidyalaya (Autonomous), Latur</dc:title>
  <dc:creator/>
  <cp:lastModifiedBy>pc8</cp:lastModifiedBy>
  <cp:revision>158</cp:revision>
  <dcterms:created xsi:type="dcterms:W3CDTF">2006-08-16T00:00:00Z</dcterms:created>
  <dcterms:modified xsi:type="dcterms:W3CDTF">2021-04-09T11:44:30Z</dcterms:modified>
</cp:coreProperties>
</file>